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7" r:id="rId4"/>
    <p:sldMasterId id="2147483719" r:id="rId5"/>
    <p:sldMasterId id="2147483663" r:id="rId6"/>
    <p:sldMasterId id="2147483734" r:id="rId7"/>
  </p:sldMasterIdLst>
  <p:notesMasterIdLst>
    <p:notesMasterId r:id="rId11"/>
  </p:notesMasterIdLst>
  <p:handoutMasterIdLst>
    <p:handoutMasterId r:id="rId12"/>
  </p:handoutMasterIdLst>
  <p:sldIdLst>
    <p:sldId id="264" r:id="rId8"/>
    <p:sldId id="265" r:id="rId9"/>
    <p:sldId id="266" r:id="rId10"/>
  </p:sldIdLst>
  <p:sldSz cx="12192000" cy="6858000"/>
  <p:notesSz cx="6858000" cy="9144000"/>
  <p:embeddedFontLst>
    <p:embeddedFont>
      <p:font typeface="Verdana" panose="020B060403050404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D1B"/>
    <a:srgbClr val="676767"/>
    <a:srgbClr val="0030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D97143-98FB-4579-9750-783D5C12E4A2}" v="20" dt="2023-06-13T10:37:38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31" autoAdjust="0"/>
    <p:restoredTop sz="94660"/>
  </p:normalViewPr>
  <p:slideViewPr>
    <p:cSldViewPr snapToGrid="0">
      <p:cViewPr varScale="1">
        <p:scale>
          <a:sx n="83" d="100"/>
          <a:sy n="83" d="100"/>
        </p:scale>
        <p:origin x="22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font" Target="fonts/font7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font" Target="fonts/font2.fntdata"/><Relationship Id="rId22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son, Stephanie (STFC,RAL,ISIS)" userId="fb9e1876-ffcf-45bf-abd9-b21078f88f3e" providerId="ADAL" clId="{9AD97143-98FB-4579-9750-783D5C12E4A2}"/>
    <pc:docChg chg="undo custSel addSld delSld modSld sldOrd addMainMaster delMainMaster modMainMaster">
      <pc:chgData name="Richardson, Stephanie (STFC,RAL,ISIS)" userId="fb9e1876-ffcf-45bf-abd9-b21078f88f3e" providerId="ADAL" clId="{9AD97143-98FB-4579-9750-783D5C12E4A2}" dt="2023-06-13T10:37:38.715" v="172" actId="14826"/>
      <pc:docMkLst>
        <pc:docMk/>
      </pc:docMkLst>
      <pc:sldChg chg="del">
        <pc:chgData name="Richardson, Stephanie (STFC,RAL,ISIS)" userId="fb9e1876-ffcf-45bf-abd9-b21078f88f3e" providerId="ADAL" clId="{9AD97143-98FB-4579-9750-783D5C12E4A2}" dt="2023-06-13T09:44:59.998" v="5" actId="47"/>
        <pc:sldMkLst>
          <pc:docMk/>
          <pc:sldMk cId="1229566265" sldId="256"/>
        </pc:sldMkLst>
      </pc:sldChg>
      <pc:sldChg chg="modSp new mod">
        <pc:chgData name="Richardson, Stephanie (STFC,RAL,ISIS)" userId="fb9e1876-ffcf-45bf-abd9-b21078f88f3e" providerId="ADAL" clId="{9AD97143-98FB-4579-9750-783D5C12E4A2}" dt="2023-06-13T09:57:56.830" v="159" actId="27636"/>
        <pc:sldMkLst>
          <pc:docMk/>
          <pc:sldMk cId="1481826788" sldId="256"/>
        </pc:sldMkLst>
        <pc:spChg chg="mod">
          <ac:chgData name="Richardson, Stephanie (STFC,RAL,ISIS)" userId="fb9e1876-ffcf-45bf-abd9-b21078f88f3e" providerId="ADAL" clId="{9AD97143-98FB-4579-9750-783D5C12E4A2}" dt="2023-06-13T09:57:56.830" v="159" actId="27636"/>
          <ac:spMkLst>
            <pc:docMk/>
            <pc:sldMk cId="1481826788" sldId="256"/>
            <ac:spMk id="4" creationId="{F317514D-CA92-5C28-8A6F-C434B7EF14DE}"/>
          </ac:spMkLst>
        </pc:spChg>
        <pc:spChg chg="mod">
          <ac:chgData name="Richardson, Stephanie (STFC,RAL,ISIS)" userId="fb9e1876-ffcf-45bf-abd9-b21078f88f3e" providerId="ADAL" clId="{9AD97143-98FB-4579-9750-783D5C12E4A2}" dt="2023-06-13T09:57:56.820" v="158" actId="27636"/>
          <ac:spMkLst>
            <pc:docMk/>
            <pc:sldMk cId="1481826788" sldId="256"/>
            <ac:spMk id="5" creationId="{F4CC80D5-0EB8-807C-B0E7-140CDCF28F4C}"/>
          </ac:spMkLst>
        </pc:spChg>
      </pc:sldChg>
      <pc:sldChg chg="new del">
        <pc:chgData name="Richardson, Stephanie (STFC,RAL,ISIS)" userId="fb9e1876-ffcf-45bf-abd9-b21078f88f3e" providerId="ADAL" clId="{9AD97143-98FB-4579-9750-783D5C12E4A2}" dt="2023-06-13T09:50:27.893" v="42" actId="47"/>
        <pc:sldMkLst>
          <pc:docMk/>
          <pc:sldMk cId="3957375093" sldId="256"/>
        </pc:sldMkLst>
      </pc:sldChg>
      <pc:sldChg chg="new del">
        <pc:chgData name="Richardson, Stephanie (STFC,RAL,ISIS)" userId="fb9e1876-ffcf-45bf-abd9-b21078f88f3e" providerId="ADAL" clId="{9AD97143-98FB-4579-9750-783D5C12E4A2}" dt="2023-06-13T09:58:26.490" v="161" actId="47"/>
        <pc:sldMkLst>
          <pc:docMk/>
          <pc:sldMk cId="487648230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27.475" v="169" actId="680"/>
        <pc:sldMkLst>
          <pc:docMk/>
          <pc:sldMk cId="583982086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34.385" v="170" actId="680"/>
        <pc:sldMkLst>
          <pc:docMk/>
          <pc:sldMk cId="3699373884" sldId="258"/>
        </pc:sldMkLst>
      </pc:sldChg>
      <pc:sldChg chg="new">
        <pc:chgData name="Richardson, Stephanie (STFC,RAL,ISIS)" userId="fb9e1876-ffcf-45bf-abd9-b21078f88f3e" providerId="ADAL" clId="{9AD97143-98FB-4579-9750-783D5C12E4A2}" dt="2023-06-13T10:05:37.535" v="171" actId="680"/>
        <pc:sldMkLst>
          <pc:docMk/>
          <pc:sldMk cId="67218123" sldId="259"/>
        </pc:sldMkLst>
      </pc:sldChg>
      <pc:sldChg chg="del">
        <pc:chgData name="Richardson, Stephanie (STFC,RAL,ISIS)" userId="fb9e1876-ffcf-45bf-abd9-b21078f88f3e" providerId="ADAL" clId="{9AD97143-98FB-4579-9750-783D5C12E4A2}" dt="2023-06-13T09:45:00.983" v="6" actId="47"/>
        <pc:sldMkLst>
          <pc:docMk/>
          <pc:sldMk cId="1187316113" sldId="263"/>
        </pc:sldMkLst>
      </pc:sldChg>
      <pc:sldChg chg="new del ord">
        <pc:chgData name="Richardson, Stephanie (STFC,RAL,ISIS)" userId="fb9e1876-ffcf-45bf-abd9-b21078f88f3e" providerId="ADAL" clId="{9AD97143-98FB-4579-9750-783D5C12E4A2}" dt="2023-06-13T09:46:03.793" v="18" actId="47"/>
        <pc:sldMkLst>
          <pc:docMk/>
          <pc:sldMk cId="2346451150" sldId="264"/>
        </pc:sldMkLst>
      </pc:sldChg>
      <pc:sldChg chg="new del ord">
        <pc:chgData name="Richardson, Stephanie (STFC,RAL,ISIS)" userId="fb9e1876-ffcf-45bf-abd9-b21078f88f3e" providerId="ADAL" clId="{9AD97143-98FB-4579-9750-783D5C12E4A2}" dt="2023-06-13T09:46:04.716" v="19" actId="47"/>
        <pc:sldMkLst>
          <pc:docMk/>
          <pc:sldMk cId="869075889" sldId="265"/>
        </pc:sldMkLst>
      </pc:sldChg>
      <pc:sldChg chg="new del ord">
        <pc:chgData name="Richardson, Stephanie (STFC,RAL,ISIS)" userId="fb9e1876-ffcf-45bf-abd9-b21078f88f3e" providerId="ADAL" clId="{9AD97143-98FB-4579-9750-783D5C12E4A2}" dt="2023-06-13T09:46:06.077" v="21" actId="47"/>
        <pc:sldMkLst>
          <pc:docMk/>
          <pc:sldMk cId="3532201644" sldId="266"/>
        </pc:sldMkLst>
      </pc:sldChg>
      <pc:sldChg chg="new del ord">
        <pc:chgData name="Richardson, Stephanie (STFC,RAL,ISIS)" userId="fb9e1876-ffcf-45bf-abd9-b21078f88f3e" providerId="ADAL" clId="{9AD97143-98FB-4579-9750-783D5C12E4A2}" dt="2023-06-13T09:46:05.263" v="20" actId="47"/>
        <pc:sldMkLst>
          <pc:docMk/>
          <pc:sldMk cId="1735777302" sldId="267"/>
        </pc:sldMkLst>
      </pc:sldChg>
      <pc:sldMasterChg chg="modSp mod addSldLayout delSldLayout modSldLayout">
        <pc:chgData name="Richardson, Stephanie (STFC,RAL,ISIS)" userId="fb9e1876-ffcf-45bf-abd9-b21078f88f3e" providerId="ADAL" clId="{9AD97143-98FB-4579-9750-783D5C12E4A2}" dt="2023-06-13T10:04:03.236" v="167" actId="6014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9AD97143-98FB-4579-9750-783D5C12E4A2}" dt="2023-06-13T09:55:44.891" v="153" actId="14826"/>
          <ac:picMkLst>
            <pc:docMk/>
            <pc:sldMasterMk cId="3837374745" sldId="2147483663"/>
            <ac:picMk id="7" creationId="{52AB5F44-508E-D5E3-9686-E5DB5331D657}"/>
          </ac:picMkLst>
        </pc:picChg>
        <pc:sldLayoutChg chg="del">
          <pc:chgData name="Richardson, Stephanie (STFC,RAL,ISIS)" userId="fb9e1876-ffcf-45bf-abd9-b21078f88f3e" providerId="ADAL" clId="{9AD97143-98FB-4579-9750-783D5C12E4A2}" dt="2023-06-13T09:58:47.520" v="164" actId="2696"/>
          <pc:sldLayoutMkLst>
            <pc:docMk/>
            <pc:sldMasterMk cId="3837374745" sldId="2147483663"/>
            <pc:sldLayoutMk cId="1028419414" sldId="2147483670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49:08.927" v="36" actId="14100"/>
          <pc:sldLayoutMkLst>
            <pc:docMk/>
            <pc:sldMasterMk cId="3837374745" sldId="2147483663"/>
            <pc:sldLayoutMk cId="1309071196" sldId="2147483671"/>
          </pc:sldLayoutMkLst>
          <pc:spChg chg="mod">
            <ac:chgData name="Richardson, Stephanie (STFC,RAL,ISIS)" userId="fb9e1876-ffcf-45bf-abd9-b21078f88f3e" providerId="ADAL" clId="{9AD97143-98FB-4579-9750-783D5C12E4A2}" dt="2023-06-13T09:49:02.437" v="34" actId="14100"/>
            <ac:spMkLst>
              <pc:docMk/>
              <pc:sldMasterMk cId="3837374745" sldId="2147483663"/>
              <pc:sldLayoutMk cId="1309071196" sldId="2147483671"/>
              <ac:spMk id="3" creationId="{D0882BAE-96E7-8067-F384-6C81451D56C7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5.097" v="35" actId="14100"/>
            <ac:spMkLst>
              <pc:docMk/>
              <pc:sldMasterMk cId="3837374745" sldId="2147483663"/>
              <pc:sldLayoutMk cId="1309071196" sldId="2147483671"/>
              <ac:spMk id="4" creationId="{F017ED95-2655-DA64-A0CC-0DB50CEC6D30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8.927" v="36" actId="14100"/>
            <ac:spMkLst>
              <pc:docMk/>
              <pc:sldMasterMk cId="3837374745" sldId="2147483663"/>
              <pc:sldLayoutMk cId="1309071196" sldId="2147483671"/>
              <ac:spMk id="8" creationId="{57006FAE-DBD1-BA77-7F74-11A8DCE9D304}"/>
            </ac:spMkLst>
          </pc:spChg>
        </pc:sldLayoutChg>
        <pc:sldLayoutChg chg="modSp del mod">
          <pc:chgData name="Richardson, Stephanie (STFC,RAL,ISIS)" userId="fb9e1876-ffcf-45bf-abd9-b21078f88f3e" providerId="ADAL" clId="{9AD97143-98FB-4579-9750-783D5C12E4A2}" dt="2023-06-13T09:49:19.383" v="38" actId="2696"/>
          <pc:sldLayoutMkLst>
            <pc:docMk/>
            <pc:sldMasterMk cId="3837374745" sldId="2147483663"/>
            <pc:sldLayoutMk cId="131455711" sldId="2147483673"/>
          </pc:sldLayoutMkLst>
          <pc:spChg chg="mod">
            <ac:chgData name="Richardson, Stephanie (STFC,RAL,ISIS)" userId="fb9e1876-ffcf-45bf-abd9-b21078f88f3e" providerId="ADAL" clId="{9AD97143-98FB-4579-9750-783D5C12E4A2}" dt="2023-06-13T09:49:17.923" v="37" actId="14100"/>
            <ac:spMkLst>
              <pc:docMk/>
              <pc:sldMasterMk cId="3837374745" sldId="2147483663"/>
              <pc:sldLayoutMk cId="131455711" sldId="2147483673"/>
              <ac:spMk id="3" creationId="{4CC73CB0-95F2-D5D0-1F36-A5C150CB2F7E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9:21.023" v="39" actId="2696"/>
          <pc:sldLayoutMkLst>
            <pc:docMk/>
            <pc:sldMasterMk cId="3837374745" sldId="2147483663"/>
            <pc:sldLayoutMk cId="3491272922" sldId="2147483674"/>
          </pc:sldLayoutMkLst>
        </pc:sldLayoutChg>
        <pc:sldLayoutChg chg="add del mod">
          <pc:chgData name="Richardson, Stephanie (STFC,RAL,ISIS)" userId="fb9e1876-ffcf-45bf-abd9-b21078f88f3e" providerId="ADAL" clId="{9AD97143-98FB-4579-9750-783D5C12E4A2}" dt="2023-06-13T10:04:03.236" v="167" actId="6014"/>
          <pc:sldLayoutMkLst>
            <pc:docMk/>
            <pc:sldMasterMk cId="3837374745" sldId="2147483663"/>
            <pc:sldLayoutMk cId="1238967463" sldId="2147483744"/>
          </pc:sldLayoutMkLst>
        </pc:sldLayoutChg>
      </pc:sldMasterChg>
      <pc:sldMasterChg chg="del addSldLayout delSldLayout modSldLayout sldLayoutOrd">
        <pc:chgData name="Richardson, Stephanie (STFC,RAL,ISIS)" userId="fb9e1876-ffcf-45bf-abd9-b21078f88f3e" providerId="ADAL" clId="{9AD97143-98FB-4579-9750-783D5C12E4A2}" dt="2023-06-13T09:55:33.113" v="151" actId="2696"/>
        <pc:sldMasterMkLst>
          <pc:docMk/>
          <pc:sldMasterMk cId="1988553359" sldId="2147483712"/>
        </pc:sldMasterMkLst>
        <pc:sldLayoutChg chg="del">
          <pc:chgData name="Richardson, Stephanie (STFC,RAL,ISIS)" userId="fb9e1876-ffcf-45bf-abd9-b21078f88f3e" providerId="ADAL" clId="{9AD97143-98FB-4579-9750-783D5C12E4A2}" dt="2023-06-13T09:55:33.102" v="148" actId="2696"/>
          <pc:sldLayoutMkLst>
            <pc:docMk/>
            <pc:sldMasterMk cId="1988553359" sldId="2147483712"/>
            <pc:sldLayoutMk cId="3192206052" sldId="2147483713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4.623" v="27" actId="2696"/>
          <pc:sldLayoutMkLst>
            <pc:docMk/>
            <pc:sldMasterMk cId="1988553359" sldId="2147483712"/>
            <pc:sldLayoutMk cId="2853269508" sldId="2147483714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49" actId="2696"/>
          <pc:sldLayoutMkLst>
            <pc:docMk/>
            <pc:sldMasterMk cId="1988553359" sldId="2147483712"/>
            <pc:sldLayoutMk cId="4126579370" sldId="214748371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5.553" v="28" actId="2696"/>
          <pc:sldLayoutMkLst>
            <pc:docMk/>
            <pc:sldMasterMk cId="1988553359" sldId="2147483712"/>
            <pc:sldLayoutMk cId="2480453323" sldId="2147483716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50" actId="2696"/>
          <pc:sldLayoutMkLst>
            <pc:docMk/>
            <pc:sldMasterMk cId="1988553359" sldId="2147483712"/>
            <pc:sldLayoutMk cId="2368600610" sldId="2147483717"/>
          </pc:sldLayoutMkLst>
        </pc:sldLayoutChg>
        <pc:sldLayoutChg chg="del ord">
          <pc:chgData name="Richardson, Stephanie (STFC,RAL,ISIS)" userId="fb9e1876-ffcf-45bf-abd9-b21078f88f3e" providerId="ADAL" clId="{9AD97143-98FB-4579-9750-783D5C12E4A2}" dt="2023-06-13T09:48:14.183" v="32" actId="2696"/>
          <pc:sldLayoutMkLst>
            <pc:docMk/>
            <pc:sldMasterMk cId="1988553359" sldId="2147483712"/>
            <pc:sldLayoutMk cId="1429509868" sldId="2147483718"/>
          </pc:sldLayoutMkLst>
        </pc:sldLayoutChg>
        <pc:sldLayoutChg chg="new del mod replId">
          <pc:chgData name="Richardson, Stephanie (STFC,RAL,ISIS)" userId="fb9e1876-ffcf-45bf-abd9-b21078f88f3e" providerId="ADAL" clId="{9AD97143-98FB-4579-9750-783D5C12E4A2}" dt="2023-06-13T09:47:51.505" v="31" actId="2696"/>
          <pc:sldLayoutMkLst>
            <pc:docMk/>
            <pc:sldMasterMk cId="1988553359" sldId="2147483712"/>
            <pc:sldLayoutMk cId="2225168723" sldId="2147483734"/>
          </pc:sldLayoutMkLst>
        </pc:sldLayoutChg>
      </pc:sldMasterChg>
      <pc:sldMasterChg chg="mod addSldLayout delSldLayout modSldLayout">
        <pc:chgData name="Richardson, Stephanie (STFC,RAL,ISIS)" userId="fb9e1876-ffcf-45bf-abd9-b21078f88f3e" providerId="ADAL" clId="{9AD97143-98FB-4579-9750-783D5C12E4A2}" dt="2023-06-13T10:00:01.010" v="166"/>
        <pc:sldMasterMkLst>
          <pc:docMk/>
          <pc:sldMasterMk cId="2232557041" sldId="2147483719"/>
        </pc:sldMasterMkLst>
        <pc:sldLayoutChg chg="modSp mod">
          <pc:chgData name="Richardson, Stephanie (STFC,RAL,ISIS)" userId="fb9e1876-ffcf-45bf-abd9-b21078f88f3e" providerId="ADAL" clId="{9AD97143-98FB-4579-9750-783D5C12E4A2}" dt="2023-06-13T09:53:08.643" v="53" actId="14100"/>
          <pc:sldLayoutMkLst>
            <pc:docMk/>
            <pc:sldMasterMk cId="2232557041" sldId="2147483719"/>
            <pc:sldLayoutMk cId="1675949791" sldId="2147483721"/>
          </pc:sldLayoutMkLst>
          <pc:spChg chg="mod">
            <ac:chgData name="Richardson, Stephanie (STFC,RAL,ISIS)" userId="fb9e1876-ffcf-45bf-abd9-b21078f88f3e" providerId="ADAL" clId="{9AD97143-98FB-4579-9750-783D5C12E4A2}" dt="2023-06-13T09:53:02.219" v="51" actId="14100"/>
            <ac:spMkLst>
              <pc:docMk/>
              <pc:sldMasterMk cId="2232557041" sldId="2147483719"/>
              <pc:sldLayoutMk cId="1675949791" sldId="2147483721"/>
              <ac:spMk id="5" creationId="{BCE196B2-446B-C638-E24B-42F7A659B1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8.643" v="53" actId="14100"/>
            <ac:spMkLst>
              <pc:docMk/>
              <pc:sldMasterMk cId="2232557041" sldId="2147483719"/>
              <pc:sldLayoutMk cId="1675949791" sldId="2147483721"/>
              <ac:spMk id="6" creationId="{9E2D15B4-3C1F-6E32-114C-0E3C063437E2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0.202" v="50" actId="14100"/>
            <ac:spMkLst>
              <pc:docMk/>
              <pc:sldMasterMk cId="2232557041" sldId="2147483719"/>
              <pc:sldLayoutMk cId="1675949791" sldId="2147483721"/>
              <ac:spMk id="7" creationId="{6D58FB62-6305-D775-94D1-00380F2AC31D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7:24.373" v="26" actId="2696"/>
          <pc:sldLayoutMkLst>
            <pc:docMk/>
            <pc:sldMasterMk cId="2232557041" sldId="2147483719"/>
            <pc:sldLayoutMk cId="1922209044" sldId="2147483722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0:02.353" v="40" actId="2696"/>
          <pc:sldLayoutMkLst>
            <pc:docMk/>
            <pc:sldMasterMk cId="2232557041" sldId="2147483719"/>
            <pc:sldLayoutMk cId="1863908208" sldId="2147483723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55:17.820" v="147" actId="14100"/>
          <pc:sldLayoutMkLst>
            <pc:docMk/>
            <pc:sldMasterMk cId="2232557041" sldId="2147483719"/>
            <pc:sldLayoutMk cId="1747815310" sldId="2147483724"/>
          </pc:sldLayoutMkLst>
          <pc:spChg chg="mod">
            <ac:chgData name="Richardson, Stephanie (STFC,RAL,ISIS)" userId="fb9e1876-ffcf-45bf-abd9-b21078f88f3e" providerId="ADAL" clId="{9AD97143-98FB-4579-9750-783D5C12E4A2}" dt="2023-06-13T09:55:17.820" v="147" actId="14100"/>
            <ac:spMkLst>
              <pc:docMk/>
              <pc:sldMasterMk cId="2232557041" sldId="2147483719"/>
              <pc:sldLayoutMk cId="1747815310" sldId="2147483724"/>
              <ac:spMk id="4" creationId="{D3A8A21F-2C7D-3EED-D3DE-935B34DCFB6C}"/>
            </ac:spMkLst>
          </pc:spChg>
        </pc:sldLayoutChg>
        <pc:sldLayoutChg chg="mod">
          <pc:chgData name="Richardson, Stephanie (STFC,RAL,ISIS)" userId="fb9e1876-ffcf-45bf-abd9-b21078f88f3e" providerId="ADAL" clId="{9AD97143-98FB-4579-9750-783D5C12E4A2}" dt="2023-06-13T09:52:36.938" v="49" actId="6014"/>
          <pc:sldLayoutMkLst>
            <pc:docMk/>
            <pc:sldMasterMk cId="2232557041" sldId="2147483719"/>
            <pc:sldLayoutMk cId="3910029188" sldId="214748372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4:59.998" v="5" actId="47"/>
          <pc:sldLayoutMkLst>
            <pc:docMk/>
            <pc:sldMasterMk cId="2232557041" sldId="2147483719"/>
            <pc:sldLayoutMk cId="963376447" sldId="2147483726"/>
          </pc:sldLayoutMkLst>
        </pc:sldLayoutChg>
        <pc:sldLayoutChg chg="new del mod">
          <pc:chgData name="Richardson, Stephanie (STFC,RAL,ISIS)" userId="fb9e1876-ffcf-45bf-abd9-b21078f88f3e" providerId="ADAL" clId="{9AD97143-98FB-4579-9750-783D5C12E4A2}" dt="2023-06-13T09:51:18.793" v="46" actId="2696"/>
          <pc:sldLayoutMkLst>
            <pc:docMk/>
            <pc:sldMasterMk cId="2232557041" sldId="2147483719"/>
            <pc:sldLayoutMk cId="2812007920" sldId="2147483726"/>
          </pc:sldLayoutMkLst>
        </pc:sldLayoutChg>
        <pc:sldLayoutChg chg="addSp delSp modSp add mod modTransition">
          <pc:chgData name="Richardson, Stephanie (STFC,RAL,ISIS)" userId="fb9e1876-ffcf-45bf-abd9-b21078f88f3e" providerId="ADAL" clId="{9AD97143-98FB-4579-9750-783D5C12E4A2}" dt="2023-06-13T09:55:09.755" v="146" actId="6014"/>
          <pc:sldLayoutMkLst>
            <pc:docMk/>
            <pc:sldMasterMk cId="2232557041" sldId="2147483719"/>
            <pc:sldLayoutMk cId="3623609204" sldId="2147483726"/>
          </pc:sldLayoutMkLst>
          <pc:spChg chg="add mod">
            <ac:chgData name="Richardson, Stephanie (STFC,RAL,ISIS)" userId="fb9e1876-ffcf-45bf-abd9-b21078f88f3e" providerId="ADAL" clId="{9AD97143-98FB-4579-9750-783D5C12E4A2}" dt="2023-06-13T09:54:20.608" v="129" actId="14100"/>
            <ac:spMkLst>
              <pc:docMk/>
              <pc:sldMasterMk cId="2232557041" sldId="2147483719"/>
              <pc:sldLayoutMk cId="3623609204" sldId="2147483726"/>
              <ac:spMk id="2" creationId="{39A72C94-07DD-E2CA-345A-A35125CE44A6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25.892" v="133" actId="408"/>
            <ac:spMkLst>
              <pc:docMk/>
              <pc:sldMasterMk cId="2232557041" sldId="2147483719"/>
              <pc:sldLayoutMk cId="3623609204" sldId="2147483726"/>
              <ac:spMk id="3" creationId="{1BFA7CDF-E186-FDDF-CF2E-0B3F10DB84DD}"/>
            </ac:spMkLst>
          </pc:spChg>
          <pc:spChg chg="add del">
            <ac:chgData name="Richardson, Stephanie (STFC,RAL,ISIS)" userId="fb9e1876-ffcf-45bf-abd9-b21078f88f3e" providerId="ADAL" clId="{9AD97143-98FB-4579-9750-783D5C12E4A2}" dt="2023-06-13T09:54:32.809" v="134" actId="11529"/>
            <ac:spMkLst>
              <pc:docMk/>
              <pc:sldMasterMk cId="2232557041" sldId="2147483719"/>
              <pc:sldLayoutMk cId="3623609204" sldId="2147483726"/>
              <ac:spMk id="4" creationId="{97D7855A-65D1-22A7-5579-ACA2935602DA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4:22.662" v="132" actId="1038"/>
            <ac:spMkLst>
              <pc:docMk/>
              <pc:sldMasterMk cId="2232557041" sldId="2147483719"/>
              <pc:sldLayoutMk cId="3623609204" sldId="2147483726"/>
              <ac:spMk id="6" creationId="{9E2D15B4-3C1F-6E32-114C-0E3C063437E2}"/>
            </ac:spMkLst>
          </pc:spChg>
          <pc:spChg chg="del">
            <ac:chgData name="Richardson, Stephanie (STFC,RAL,ISIS)" userId="fb9e1876-ffcf-45bf-abd9-b21078f88f3e" providerId="ADAL" clId="{9AD97143-98FB-4579-9750-783D5C12E4A2}" dt="2023-06-13T09:53:29.553" v="56" actId="478"/>
            <ac:spMkLst>
              <pc:docMk/>
              <pc:sldMasterMk cId="2232557041" sldId="2147483719"/>
              <pc:sldLayoutMk cId="3623609204" sldId="2147483726"/>
              <ac:spMk id="7" creationId="{6D58FB62-6305-D775-94D1-00380F2AC31D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56.659" v="145" actId="14100"/>
            <ac:spMkLst>
              <pc:docMk/>
              <pc:sldMasterMk cId="2232557041" sldId="2147483719"/>
              <pc:sldLayoutMk cId="3623609204" sldId="2147483726"/>
              <ac:spMk id="8" creationId="{4A93167B-5805-9EBB-6E54-360D545AFA1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2652264531" sldId="2147483754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4" creationId="{B7783C9B-D14B-899C-B084-D233E5CF9D89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5" creationId="{2E2C38EF-93AE-9214-FDFE-009AE71CD7A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6" creationId="{4E881CBA-3EB3-43A7-D2FA-2410CF2BAE2D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831121784" sldId="2147483755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4" creationId="{0311ECD2-7228-FC6F-D057-E1D381721D2D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5" creationId="{A0501347-B148-1746-115D-B3672939A7E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6" creationId="{E474C7FE-56F7-317A-6A29-7F808D2B3C8A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672187643" sldId="2147483756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4" creationId="{DC61FB1F-7BDA-DC86-9EF3-DB36350C8D2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5" creationId="{C77E4339-5CB2-7EDB-C9AA-C007FA14F698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6" creationId="{1B47BCC8-EC59-1A12-7C24-DEA423BC7F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546897535" sldId="2147483757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5" creationId="{C400EE24-2BFB-8E46-2E66-3BA36D59A1CA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6" creationId="{F5F2556D-B5E1-EF44-908B-500C8837B6D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7" creationId="{36B4910F-1642-C042-4D26-BC4F3A55A63E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075672927" sldId="2147483758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7" creationId="{CF70523E-13BC-6AF4-F44B-1E81F5078040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8" creationId="{22ACC21D-81ED-0C7F-2CF7-CFDE23016EB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9" creationId="{A75BA4D1-1395-871F-083F-CCC3ADAA76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07841998" sldId="2147483759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3" creationId="{ACA4210A-8AD6-DB76-6435-6F1565CF23B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4" creationId="{E65DFFE2-973C-8808-2027-0A0826D0678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5" creationId="{2827C7D8-7501-4918-C3A4-210FC2D1AD31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528458597" sldId="2147483760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5" creationId="{0BBF7D06-9178-0519-324E-D3FAE1553A1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6" creationId="{DDED0C21-14CC-0A4D-09D2-207115B3D4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7" creationId="{094D343D-82C5-3AAA-AADD-2197F991E673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264549565" sldId="2147483761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5" creationId="{687748DA-A10C-6B03-FEDA-D99AE6E85A9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6" creationId="{5009BA5F-3B12-9A62-2D70-80CF77B9951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7" creationId="{361A75CB-A493-E2D5-0C56-6C9F25C86CA4}"/>
            </ac:spMkLst>
          </pc:spChg>
        </pc:sldLayoutChg>
      </pc:sldMasterChg>
      <pc:sldMasterChg chg="modSp mod modSldLayout">
        <pc:chgData name="Richardson, Stephanie (STFC,RAL,ISIS)" userId="fb9e1876-ffcf-45bf-abd9-b21078f88f3e" providerId="ADAL" clId="{9AD97143-98FB-4579-9750-783D5C12E4A2}" dt="2023-06-13T10:37:38.715" v="172" actId="14826"/>
        <pc:sldMasterMkLst>
          <pc:docMk/>
          <pc:sldMasterMk cId="3796829732" sldId="2147483727"/>
        </pc:sldMasterMkLst>
        <pc:picChg chg="mod">
          <ac:chgData name="Richardson, Stephanie (STFC,RAL,ISIS)" userId="fb9e1876-ffcf-45bf-abd9-b21078f88f3e" providerId="ADAL" clId="{9AD97143-98FB-4579-9750-783D5C12E4A2}" dt="2023-06-13T10:37:38.715" v="172" actId="14826"/>
          <ac:picMkLst>
            <pc:docMk/>
            <pc:sldMasterMk cId="3796829732" sldId="2147483727"/>
            <ac:picMk id="4" creationId="{C5EE97D3-004E-241C-1F4D-DA2001CE0425}"/>
          </ac:picMkLst>
        </pc:picChg>
        <pc:sldLayoutChg chg="mod">
          <pc:chgData name="Richardson, Stephanie (STFC,RAL,ISIS)" userId="fb9e1876-ffcf-45bf-abd9-b21078f88f3e" providerId="ADAL" clId="{9AD97143-98FB-4579-9750-783D5C12E4A2}" dt="2023-06-13T09:47:07.019" v="25" actId="6014"/>
          <pc:sldLayoutMkLst>
            <pc:docMk/>
            <pc:sldMasterMk cId="3796829732" sldId="2147483727"/>
            <pc:sldLayoutMk cId="1361455900" sldId="2147483733"/>
          </pc:sldLayoutMkLst>
        </pc:sldLayoutChg>
      </pc:sldMasterChg>
      <pc:sldMasterChg chg="new del mod addSldLayout delSldLayout">
        <pc:chgData name="Richardson, Stephanie (STFC,RAL,ISIS)" userId="fb9e1876-ffcf-45bf-abd9-b21078f88f3e" providerId="ADAL" clId="{9AD97143-98FB-4579-9750-783D5C12E4A2}" dt="2023-06-13T09:50:58.333" v="44" actId="6938"/>
        <pc:sldMasterMkLst>
          <pc:docMk/>
          <pc:sldMasterMk cId="2547378874" sldId="2147483734"/>
        </pc:sldMasterMkLst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73839450" sldId="2147483735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467079635" sldId="2147483736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81842932" sldId="2147483737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509497509" sldId="2147483738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04118082" sldId="2147483739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458179380" sldId="2147483740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74716688" sldId="2147483741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545531455" sldId="2147483742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60352868" sldId="2147483743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5583450" sldId="2147483744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583740436" sldId="2147483745"/>
          </pc:sldLayoutMkLst>
        </pc:sldLayoutChg>
      </pc:sldMasterChg>
      <pc:sldMasterChg chg="add mod addSldLayout delSldLayout modSldLayout">
        <pc:chgData name="Richardson, Stephanie (STFC,RAL,ISIS)" userId="fb9e1876-ffcf-45bf-abd9-b21078f88f3e" providerId="ADAL" clId="{9AD97143-98FB-4579-9750-783D5C12E4A2}" dt="2023-06-13T10:04:22.250" v="168" actId="6014"/>
        <pc:sldMasterMkLst>
          <pc:docMk/>
          <pc:sldMasterMk cId="3562387349" sldId="2147483734"/>
        </pc:sldMasterMkLst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79747361" sldId="2147483735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80950474" sldId="2147483736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187053031" sldId="2147483737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905161976" sldId="2147483738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538624153" sldId="2147483739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831710968" sldId="2147483740"/>
          </pc:sldLayoutMkLst>
        </pc:sldLayoutChg>
        <pc:sldLayoutChg chg="add del mod replId">
          <pc:chgData name="Richardson, Stephanie (STFC,RAL,ISIS)" userId="fb9e1876-ffcf-45bf-abd9-b21078f88f3e" providerId="ADAL" clId="{9AD97143-98FB-4579-9750-783D5C12E4A2}" dt="2023-06-13T09:58:53.153" v="165" actId="2696"/>
          <pc:sldLayoutMkLst>
            <pc:docMk/>
            <pc:sldMasterMk cId="3562387349" sldId="2147483734"/>
            <pc:sldLayoutMk cId="532212873" sldId="2147483741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539774327" sldId="2147483742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219480384" sldId="2147483743"/>
          </pc:sldLayoutMkLst>
        </pc:sldLayoutChg>
        <pc:sldLayoutChg chg="mod">
          <pc:chgData name="Richardson, Stephanie (STFC,RAL,ISIS)" userId="fb9e1876-ffcf-45bf-abd9-b21078f88f3e" providerId="ADAL" clId="{9AD97143-98FB-4579-9750-783D5C12E4A2}" dt="2023-06-13T10:04:22.250" v="168" actId="6014"/>
          <pc:sldLayoutMkLst>
            <pc:docMk/>
            <pc:sldMasterMk cId="3562387349" sldId="2147483734"/>
            <pc:sldLayoutMk cId="3840627009" sldId="21474837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A0209-BAD0-4923-92A8-B5C4299C5F50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03BAF-D5EE-44C0-B08E-5E2F5C8892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7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" y="0"/>
            <a:ext cx="12190811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9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175923"/>
            <a:ext cx="5829300" cy="574675"/>
          </a:xfrm>
        </p:spPr>
        <p:txBody>
          <a:bodyPr/>
          <a:lstStyle/>
          <a:p>
            <a:r>
              <a:rPr lang="en-GB" dirty="0" smtClean="0"/>
              <a:t>Charlize Butcher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1015711"/>
            <a:ext cx="2483465" cy="16166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2817225"/>
            <a:ext cx="3192318" cy="20009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446" y="754938"/>
            <a:ext cx="2675573" cy="1877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32131" y="1956003"/>
            <a:ext cx="2098822" cy="15741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537" y="4107566"/>
            <a:ext cx="3210791" cy="23615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677" y="4119377"/>
            <a:ext cx="2965924" cy="22244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7765" y="254524"/>
            <a:ext cx="1638877" cy="218516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68"/>
          <a:stretch/>
        </p:blipFill>
        <p:spPr>
          <a:xfrm rot="5400000">
            <a:off x="5408165" y="883178"/>
            <a:ext cx="3212215" cy="21761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676454" y="2817225"/>
            <a:ext cx="1893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accent1">
                    <a:lumMod val="50000"/>
                  </a:schemeClr>
                </a:solidFill>
              </a:rPr>
              <a:t>Rowing</a:t>
            </a:r>
            <a:endParaRPr lang="en-GB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260817" y="2743061"/>
            <a:ext cx="1270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accent1">
                    <a:lumMod val="50000"/>
                  </a:schemeClr>
                </a:solidFill>
              </a:rPr>
              <a:t>Lennie</a:t>
            </a:r>
            <a:endParaRPr lang="en-GB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260817" y="6343820"/>
            <a:ext cx="2570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accent1">
                    <a:lumMod val="50000"/>
                  </a:schemeClr>
                </a:solidFill>
              </a:rPr>
              <a:t>Sailing</a:t>
            </a:r>
            <a:endParaRPr lang="en-GB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34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63" y="249382"/>
            <a:ext cx="4147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chemeClr val="accent1">
                    <a:lumMod val="50000"/>
                  </a:schemeClr>
                </a:solidFill>
              </a:rPr>
              <a:t>What I’ve learnt</a:t>
            </a:r>
            <a:endParaRPr lang="en-GB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5563" y="1099127"/>
            <a:ext cx="829425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Prior coding experience:</a:t>
            </a:r>
          </a:p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-Very limited</a:t>
            </a:r>
          </a:p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-Therefore this was a massive learning experience – lots of learning on the job</a:t>
            </a:r>
          </a:p>
          <a:p>
            <a:endParaRPr lang="en-GB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What I learnt in Project 1:</a:t>
            </a:r>
          </a:p>
          <a:p>
            <a:pPr marL="285750" indent="-285750">
              <a:buFontTx/>
              <a:buChar char="-"/>
            </a:pP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Data Filter Group</a:t>
            </a:r>
          </a:p>
          <a:p>
            <a:pPr marL="285750" indent="-285750">
              <a:buFontTx/>
              <a:buChar char="-"/>
            </a:pP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Created function</a:t>
            </a:r>
          </a:p>
          <a:p>
            <a:pPr marL="285750" indent="-285750">
              <a:buFontTx/>
              <a:buChar char="-"/>
            </a:pP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Learnt how to use </a:t>
            </a:r>
            <a:r>
              <a:rPr lang="en-GB" dirty="0" err="1" smtClean="0">
                <a:solidFill>
                  <a:schemeClr val="accent1">
                    <a:lumMod val="50000"/>
                  </a:schemeClr>
                </a:solidFill>
              </a:rPr>
              <a:t>GitLab</a:t>
            </a: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Learnt about classes</a:t>
            </a:r>
          </a:p>
          <a:p>
            <a:pPr marL="285750" indent="-285750">
              <a:buFontTx/>
              <a:buChar char="-"/>
            </a:pPr>
            <a:r>
              <a:rPr lang="en-GB" dirty="0" err="1" smtClean="0">
                <a:solidFill>
                  <a:schemeClr val="accent1">
                    <a:lumMod val="50000"/>
                  </a:schemeClr>
                </a:solidFill>
              </a:rPr>
              <a:t>Matplot</a:t>
            </a: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 lib and coding graphs</a:t>
            </a:r>
          </a:p>
          <a:p>
            <a:endParaRPr lang="en-GB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GB" dirty="0" smtClean="0">
              <a:solidFill>
                <a:schemeClr val="accent1">
                  <a:lumMod val="50000"/>
                </a:schemeClr>
              </a:solidFill>
            </a:endParaRPr>
          </a:p>
          <a:p>
            <a:endParaRPr lang="en-GB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GB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18" y="3989441"/>
            <a:ext cx="2929138" cy="17077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216" b="4804"/>
          <a:stretch/>
        </p:blipFill>
        <p:spPr>
          <a:xfrm>
            <a:off x="3830567" y="2701670"/>
            <a:ext cx="4613534" cy="35388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4148" t="6831" r="7038" b="4956"/>
          <a:stretch/>
        </p:blipFill>
        <p:spPr>
          <a:xfrm>
            <a:off x="8339054" y="3014388"/>
            <a:ext cx="3714161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91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273" y="409576"/>
            <a:ext cx="4147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chemeClr val="accent1">
                    <a:lumMod val="50000"/>
                  </a:schemeClr>
                </a:solidFill>
              </a:rPr>
              <a:t>What I’ve learnt</a:t>
            </a:r>
            <a:endParaRPr lang="en-GB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8960" y="0"/>
            <a:ext cx="900132" cy="695273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81891" y="1256145"/>
            <a:ext cx="67610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What I’ve learnt in project 2:</a:t>
            </a:r>
          </a:p>
          <a:p>
            <a:pPr marL="285750" indent="-285750">
              <a:buFontTx/>
              <a:buChar char="-"/>
            </a:pPr>
            <a:r>
              <a:rPr lang="en-GB" dirty="0" err="1" smtClean="0">
                <a:solidFill>
                  <a:schemeClr val="accent1">
                    <a:lumMod val="50000"/>
                  </a:schemeClr>
                </a:solidFill>
              </a:rPr>
              <a:t>PyQt</a:t>
            </a: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GB" dirty="0" err="1" smtClean="0">
                <a:solidFill>
                  <a:schemeClr val="accent1">
                    <a:lumMod val="50000"/>
                  </a:schemeClr>
                </a:solidFill>
              </a:rPr>
              <a:t>mqtt</a:t>
            </a:r>
            <a:endParaRPr lang="en-GB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Designing the GUI with </a:t>
            </a:r>
            <a:r>
              <a:rPr lang="en-GB" dirty="0" err="1" smtClean="0">
                <a:solidFill>
                  <a:schemeClr val="accent1">
                    <a:lumMod val="50000"/>
                  </a:schemeClr>
                </a:solidFill>
              </a:rPr>
              <a:t>Mukta</a:t>
            </a:r>
            <a:endParaRPr lang="en-GB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Learning how to program the widgets to make them work</a:t>
            </a:r>
          </a:p>
          <a:p>
            <a:pPr marL="285750" indent="-285750">
              <a:buFontTx/>
              <a:buChar char="-"/>
            </a:pP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planning</a:t>
            </a:r>
            <a:endParaRPr lang="en-GB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73" y="2733473"/>
            <a:ext cx="4438033" cy="29050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1057" y="2733473"/>
            <a:ext cx="3140442" cy="34885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35" y="147782"/>
            <a:ext cx="3057464" cy="193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21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5" ma:contentTypeDescription="Create a new document." ma:contentTypeScope="" ma:versionID="bf9a459e8024347ae04296c47f65ae2e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0f8ea69ac4388d4ebd7708f2aa0601ea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86435EA1-87F7-4138-8D7D-EAF9392208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98689B-A5D0-4808-98CD-B31351CC1C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1C07CB7-51EF-466B-89DC-FA27AC50FA39}">
  <ds:schemaRefs>
    <ds:schemaRef ds:uri="http://www.w3.org/XML/1998/namespace"/>
    <ds:schemaRef ds:uri="http://purl.org/dc/elements/1.1/"/>
    <ds:schemaRef ds:uri="4367b676-3231-4229-b246-27e36f6a6ea0"/>
    <ds:schemaRef ds:uri="http://purl.org/dc/dcmitype/"/>
    <ds:schemaRef ds:uri="http://schemas.microsoft.com/office/2006/documentManagement/types"/>
    <ds:schemaRef ds:uri="7a6c5452-7205-4e2c-a322-0d36e47a4095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84</Words>
  <Application>Microsoft Office PowerPoint</Application>
  <PresentationFormat>Widescreen</PresentationFormat>
  <Paragraphs>23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Verdana</vt:lpstr>
      <vt:lpstr>Calibri</vt:lpstr>
      <vt:lpstr>1_Title slide</vt:lpstr>
      <vt:lpstr>2_Triangles</vt:lpstr>
      <vt:lpstr>3_Pattern</vt:lpstr>
      <vt:lpstr>4_Blank Layouts</vt:lpstr>
      <vt:lpstr>Charlize Butcher</vt:lpstr>
      <vt:lpstr>PowerPoint Presentation</vt:lpstr>
      <vt:lpstr>PowerPoint Presentation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Butcher, Charlize (-,RAL,ISIS)</cp:lastModifiedBy>
  <cp:revision>23</cp:revision>
  <dcterms:created xsi:type="dcterms:W3CDTF">2023-01-10T12:41:06Z</dcterms:created>
  <dcterms:modified xsi:type="dcterms:W3CDTF">2023-07-06T14:49:56Z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